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9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59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B3607-0633-4511-9CD1-61E34764B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B6B00-9302-42BB-B0B7-60AC753535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36124" y="1722118"/>
            <a:ext cx="8319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3600" b="1" dirty="0">
                <a:ln w="9525">
                  <a:noFill/>
                  <a:prstDash val="solid"/>
                </a:ln>
                <a:solidFill>
                  <a:srgbClr val="01409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703020204020201" pitchFamily="34" charset="-122"/>
                <a:ea typeface="微软雅黑" panose="020B0703020204020201" pitchFamily="34" charset="-122"/>
              </a:rPr>
              <a:t>Disclosure of Conflict of Interest</a:t>
            </a:r>
            <a:endParaRPr lang="ja-JP" altLang="en-US" sz="3600" b="1" dirty="0">
              <a:ln w="9525">
                <a:noFill/>
                <a:prstDash val="solid"/>
              </a:ln>
              <a:solidFill>
                <a:srgbClr val="014099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97756" y="3429000"/>
            <a:ext cx="83964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latin typeface="微软雅黑" panose="020B0703020204020201" pitchFamily="34" charset="-122"/>
                <a:ea typeface="微软雅黑" panose="020B0703020204020201" pitchFamily="34" charset="-122"/>
              </a:rPr>
              <a:t>We have nothing to declare for this study.</a:t>
            </a:r>
            <a:endParaRPr lang="zh-CN" altLang="en-US" sz="2400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36124" y="1722118"/>
            <a:ext cx="8319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3600" b="1" dirty="0">
                <a:ln w="9525">
                  <a:noFill/>
                  <a:prstDash val="solid"/>
                </a:ln>
                <a:solidFill>
                  <a:srgbClr val="01409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703020204020201" pitchFamily="34" charset="-122"/>
                <a:ea typeface="微软雅黑" panose="020B0703020204020201" pitchFamily="34" charset="-122"/>
              </a:rPr>
              <a:t>Disclosure of Conflict of Interest</a:t>
            </a:r>
            <a:endParaRPr lang="ja-JP" altLang="en-US" sz="3600" b="1" dirty="0">
              <a:ln w="9525">
                <a:noFill/>
                <a:prstDash val="solid"/>
              </a:ln>
              <a:solidFill>
                <a:srgbClr val="014099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sp>
        <p:nvSpPr>
          <p:cNvPr id="5" name="タイトル 1"/>
          <p:cNvSpPr txBox="1"/>
          <p:nvPr/>
        </p:nvSpPr>
        <p:spPr>
          <a:xfrm>
            <a:off x="753649" y="2936037"/>
            <a:ext cx="10684701" cy="3265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ts val="4000"/>
              </a:lnSpc>
              <a:buFont typeface="Wingdings" panose="05000000000000000000" pitchFamily="2" charset="2"/>
              <a:buChar char="l"/>
            </a:pPr>
            <a:r>
              <a:rPr lang="en-US" altLang="ja-JP" sz="2400" dirty="0">
                <a:latin typeface="微软雅黑" panose="020B0703020204020201" pitchFamily="34" charset="-122"/>
                <a:ea typeface="微软雅黑" panose="020B0703020204020201" pitchFamily="34" charset="-122"/>
              </a:rPr>
              <a:t>This study was supported in part by the research grant from XXX corporation, Beijing, China.</a:t>
            </a:r>
            <a:endParaRPr lang="en-US" altLang="ja-JP" sz="2400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marL="342900" indent="-342900" algn="l">
              <a:lnSpc>
                <a:spcPts val="4000"/>
              </a:lnSpc>
              <a:buFont typeface="Wingdings" panose="05000000000000000000" pitchFamily="2" charset="2"/>
              <a:buChar char="l"/>
            </a:pPr>
            <a:r>
              <a:rPr lang="en-US" altLang="ja-JP" sz="2400" dirty="0">
                <a:latin typeface="微软雅黑" panose="020B0703020204020201" pitchFamily="34" charset="-122"/>
                <a:ea typeface="微软雅黑" panose="020B0703020204020201" pitchFamily="34" charset="-122"/>
              </a:rPr>
              <a:t>Authors AA and BB are employee of XXX corporation, Beijing, China.</a:t>
            </a:r>
            <a:endParaRPr lang="en-US" altLang="ja-JP" sz="2400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marL="342900" indent="-342900" algn="l">
              <a:lnSpc>
                <a:spcPts val="4000"/>
              </a:lnSpc>
              <a:buFont typeface="Wingdings" panose="05000000000000000000" pitchFamily="2" charset="2"/>
              <a:buChar char="l"/>
            </a:pPr>
            <a:r>
              <a:rPr lang="en-US" altLang="ja-JP" sz="2400" dirty="0">
                <a:latin typeface="微软雅黑" panose="020B0703020204020201" pitchFamily="34" charset="-122"/>
                <a:ea typeface="微软雅黑" panose="020B0703020204020201" pitchFamily="34" charset="-122"/>
              </a:rPr>
              <a:t>Device (Product name) used in this study was provided by XXX corporation, Beijing, China. </a:t>
            </a:r>
            <a:br>
              <a:rPr lang="en-US" altLang="ja-JP" sz="2400" dirty="0">
                <a:latin typeface="微软雅黑" panose="020B0703020204020201" pitchFamily="34" charset="-122"/>
                <a:ea typeface="微软雅黑" panose="020B0703020204020201" pitchFamily="34" charset="-122"/>
              </a:rPr>
            </a:br>
            <a:endParaRPr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WPS 表格</Application>
  <PresentationFormat>宽屏</PresentationFormat>
  <Paragraphs>10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宋体</vt:lpstr>
      <vt:lpstr>Arial Unicode MS</vt:lpstr>
      <vt:lpstr>等线 Light</vt:lpstr>
      <vt:lpstr>汉仪中等线KW</vt:lpstr>
      <vt:lpstr>等线</vt:lpstr>
      <vt:lpstr>Calibri</vt:lpstr>
      <vt:lpstr>汉仪书宋二KW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翔禹 钱</dc:creator>
  <cp:lastModifiedBy>dodohata</cp:lastModifiedBy>
  <cp:revision>5</cp:revision>
  <dcterms:created xsi:type="dcterms:W3CDTF">2025-01-27T07:18:22Z</dcterms:created>
  <dcterms:modified xsi:type="dcterms:W3CDTF">2025-01-27T07:18:22Z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3B0C7CF2FC3925333E339767566E012E_42</vt:lpwstr>
  </property>
  <property fmtid="{D5CDD505-2E9C-101B-9397-08002B2CF9AE}" pid="3" name="KSOProductBuildVer">
    <vt:lpwstr>2052-6.7.1.8828</vt:lpwstr>
  </property>
</Properties>
</file>